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419" r:id="rId3"/>
    <p:sldId id="414" r:id="rId4"/>
    <p:sldId id="422" r:id="rId5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13" userDrawn="1">
          <p15:clr>
            <a:srgbClr val="A4A3A4"/>
          </p15:clr>
        </p15:guide>
        <p15:guide id="2" pos="263" userDrawn="1">
          <p15:clr>
            <a:srgbClr val="A4A3A4"/>
          </p15:clr>
        </p15:guide>
        <p15:guide id="3" pos="7375" userDrawn="1">
          <p15:clr>
            <a:srgbClr val="A4A3A4"/>
          </p15:clr>
        </p15:guide>
        <p15:guide id="4" orient="horz" pos="636" userDrawn="1">
          <p15:clr>
            <a:srgbClr val="A4A3A4"/>
          </p15:clr>
        </p15:guide>
        <p15:guide id="5" orient="horz" pos="3782" userDrawn="1">
          <p15:clr>
            <a:srgbClr val="A4A3A4"/>
          </p15:clr>
        </p15:guide>
        <p15:guide id="6" orient="horz" pos="2080" userDrawn="1">
          <p15:clr>
            <a:srgbClr val="A4A3A4"/>
          </p15:clr>
        </p15:guide>
        <p15:guide id="7" pos="2678" userDrawn="1">
          <p15:clr>
            <a:srgbClr val="A4A3A4"/>
          </p15:clr>
        </p15:guide>
        <p15:guide id="8" pos="50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540" y="108"/>
      </p:cViewPr>
      <p:guideLst>
        <p:guide orient="horz" pos="2413"/>
        <p:guide pos="263"/>
        <p:guide pos="7375"/>
        <p:guide orient="horz" pos="636"/>
        <p:guide orient="horz" pos="3782"/>
        <p:guide orient="horz" pos="2080"/>
        <p:guide pos="2678"/>
        <p:guide pos="505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6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19100" y="1005840"/>
            <a:ext cx="11325225" cy="585216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17830" y="1011555"/>
            <a:ext cx="11236325" cy="635000"/>
          </a:xfrm>
        </p:spPr>
        <p:txBody>
          <a:bodyPr/>
          <a:lstStyle/>
          <a:p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大连巅峰试驾场地</a:t>
            </a:r>
            <a:endParaRPr lang="zh-CN" alt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 rot="10800000">
            <a:off x="417830" y="5372735"/>
            <a:ext cx="11308715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17830" y="6003925"/>
            <a:ext cx="10506075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大连巅峰试驾场地位于大连市甘井子区大连湾新街4号，距离市内15公里，距离大窑湾疏港高速1分钟。</a:t>
            </a:r>
            <a:endParaRPr sz="12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051340a399e4b62e0110d12e08a2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" y="1019175"/>
            <a:ext cx="7626350" cy="53917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957185" y="4222115"/>
            <a:ext cx="376936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</a:t>
            </a:r>
            <a:r>
              <a:rPr lang="en-US" altLang="zh-CN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zh-CN" altLang="en-US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</a:t>
            </a:r>
            <a:endParaRPr lang="zh-CN" altLang="en-US" sz="1200" b="1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场地面积：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长280m 宽</a:t>
            </a:r>
            <a:r>
              <a:rPr 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30m 柏油地面 全封闭</a:t>
            </a:r>
            <a:endParaRPr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</a:rPr>
              <a:t>380v/</a:t>
            </a:r>
            <a:r>
              <a:rPr lang="en-US" sz="1200">
                <a:solidFill>
                  <a:schemeClr val="tx1"/>
                </a:solidFill>
                <a:latin typeface="+mn-ea"/>
                <a:cs typeface="+mn-ea"/>
              </a:rPr>
              <a:t>220v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zh-CN" sz="1200">
                <a:solidFill>
                  <a:schemeClr val="tx1"/>
                </a:solidFill>
                <a:latin typeface="+mn-ea"/>
                <a:cs typeface="+mn-ea"/>
              </a:rPr>
              <a:t>方便接水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endParaRPr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停车位 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12" name="图片 11" descr="0252f102e86f4a167c73555aa8e8d4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7185" y="1812925"/>
            <a:ext cx="3769995" cy="23329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409430" y="3483610"/>
            <a:ext cx="10477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+mn-ea"/>
                <a:cs typeface="+mn-ea"/>
              </a:rPr>
              <a:t>奥迪驾控汇</a:t>
            </a:r>
            <a:endParaRPr lang="zh-CN" altLang="en-US" sz="1200">
              <a:latin typeface="+mn-ea"/>
              <a:cs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3895" y="6323965"/>
            <a:ext cx="33724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200">
                <a:latin typeface="+mn-ea"/>
                <a:cs typeface="+mn-ea"/>
              </a:rPr>
              <a:t>北京现代LA FESTA菲斯塔性能盛宴燃擎挑战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616315" y="6323965"/>
            <a:ext cx="26111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200">
                <a:latin typeface="+mn-ea"/>
                <a:cs typeface="+mn-ea"/>
              </a:rPr>
              <a:t>全新BMW X3及X系列深度试驾会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999990" y="3480435"/>
            <a:ext cx="22231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200">
                <a:latin typeface="+mn-ea"/>
                <a:cs typeface="+mn-ea"/>
              </a:rPr>
              <a:t>BMW北区3系驾控大师挑战赛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792605" y="3480435"/>
            <a:ext cx="12814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+mn-ea"/>
                <a:cs typeface="+mn-ea"/>
              </a:rPr>
              <a:t>BMW 3行动</a:t>
            </a:r>
            <a:endParaRPr lang="zh-CN" altLang="en-US" sz="1200">
              <a:latin typeface="+mn-ea"/>
              <a:cs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14620" y="6323965"/>
            <a:ext cx="18097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200">
                <a:latin typeface="+mn-ea"/>
                <a:cs typeface="+mn-ea"/>
              </a:rPr>
              <a:t>东风Honda驾悦体验营</a:t>
            </a:r>
            <a:endParaRPr lang="zh-CN" sz="1200">
              <a:latin typeface="+mn-ea"/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30530" y="1033145"/>
            <a:ext cx="3724910" cy="23990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r="2480"/>
          <a:stretch>
            <a:fillRect/>
          </a:stretch>
        </p:blipFill>
        <p:spPr>
          <a:xfrm>
            <a:off x="4251960" y="1032510"/>
            <a:ext cx="3720465" cy="23939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rcRect l="3785"/>
          <a:stretch>
            <a:fillRect/>
          </a:stretch>
        </p:blipFill>
        <p:spPr>
          <a:xfrm>
            <a:off x="8076565" y="1034415"/>
            <a:ext cx="3712845" cy="23977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rcRect l="9467"/>
          <a:stretch>
            <a:fillRect/>
          </a:stretch>
        </p:blipFill>
        <p:spPr>
          <a:xfrm>
            <a:off x="439420" y="3844290"/>
            <a:ext cx="3715385" cy="239141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rcRect r="7670"/>
          <a:stretch>
            <a:fillRect/>
          </a:stretch>
        </p:blipFill>
        <p:spPr>
          <a:xfrm>
            <a:off x="4255135" y="3844290"/>
            <a:ext cx="3718560" cy="23939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rcRect l="7368"/>
          <a:stretch>
            <a:fillRect/>
          </a:stretch>
        </p:blipFill>
        <p:spPr>
          <a:xfrm>
            <a:off x="8074025" y="3844290"/>
            <a:ext cx="3680460" cy="239458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PP_MARK_KEY" val="620d423f-d103-445a-8a3a-e36872b30d49"/>
  <p:tag name="COMMONDATA" val="eyJoZGlkIjoiZWMzNTVlMTI5YThkMWMzZjQ1MzliM2IzMmJjOGRkNm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</Words>
  <Application>WPS 演示</Application>
  <PresentationFormat>宽屏</PresentationFormat>
  <Paragraphs>21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大连巅峰试驾场地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大连巅峰试驾场地</dc:title>
  <dc:creator/>
  <cp:lastModifiedBy>marlay</cp:lastModifiedBy>
  <cp:revision>231</cp:revision>
  <dcterms:created xsi:type="dcterms:W3CDTF">2019-06-19T02:08:00Z</dcterms:created>
  <dcterms:modified xsi:type="dcterms:W3CDTF">2023-06-05T06:07:11Z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4131924074064442B2C635CF4FD48F82</vt:lpwstr>
  </property>
</Properties>
</file>